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theme/theme29.xml" ContentType="application/vnd.openxmlformats-officedocument.theme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theme/theme54.xml" ContentType="application/vnd.openxmlformats-officedocument.them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43.xml" ContentType="application/vnd.openxmlformats-officedocument.theme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Masters/slideMaster49.xml" ContentType="application/vnd.openxmlformats-officedocument.presentationml.slideMaster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theme/theme48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Masters/slideMaster52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40.xml" ContentType="application/vnd.openxmlformats-officedocument.theme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9.xml" ContentType="application/vnd.openxmlformats-officedocument.theme+xml"/>
  <Override PartName="/ppt/slideLayouts/slideLayout6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theme/theme45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theme/theme52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6.xml" ContentType="application/vnd.openxmlformats-officedocument.theme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theme/theme53.xml" ContentType="application/vnd.openxmlformats-officedocument.them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heme/theme47.xml" ContentType="application/vnd.openxmlformats-officedocument.theme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theme/theme50.xml" ContentType="application/vnd.openxmlformats-officedocument.theme+xml"/>
  <Default Extension="doc" ContentType="application/msword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61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theme/theme44.xml" ContentType="application/vnd.openxmlformats-officedocument.theme+xml"/>
  <Override PartName="/ppt/theme/theme55.xml" ContentType="application/vnd.openxmlformats-officedocument.them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theme/theme22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notesSlides/notesSlide4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18" Type="http://schemas.openxmlformats.org/officeDocument/2006/relationships/slide" Target="slide44.xml"/><Relationship Id="rId26" Type="http://schemas.openxmlformats.org/officeDocument/2006/relationships/slide" Target="slide48.xml"/><Relationship Id="rId3" Type="http://schemas.openxmlformats.org/officeDocument/2006/relationships/notesSlide" Target="../notesSlides/notesSlide1.xml"/><Relationship Id="rId21" Type="http://schemas.openxmlformats.org/officeDocument/2006/relationships/slide" Target="slide36.xml"/><Relationship Id="rId7" Type="http://schemas.openxmlformats.org/officeDocument/2006/relationships/slide" Target="slide4.xml"/><Relationship Id="rId12" Type="http://schemas.openxmlformats.org/officeDocument/2006/relationships/slide" Target="slide32.xml"/><Relationship Id="rId17" Type="http://schemas.openxmlformats.org/officeDocument/2006/relationships/slide" Target="slide34.xml"/><Relationship Id="rId25" Type="http://schemas.openxmlformats.org/officeDocument/2006/relationships/slide" Target="slide3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29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11" Type="http://schemas.openxmlformats.org/officeDocument/2006/relationships/slide" Target="slide12.xml"/><Relationship Id="rId24" Type="http://schemas.openxmlformats.org/officeDocument/2006/relationships/slide" Target="slide28.xml"/><Relationship Id="rId5" Type="http://schemas.openxmlformats.org/officeDocument/2006/relationships/oleObject" Target="../embeddings/Microsoft_Office_Word_97_-_2003_Document1.doc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slide" Target="slide3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31" Type="http://schemas.openxmlformats.org/officeDocument/2006/relationships/slide" Target="slide52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42.xml"/><Relationship Id="rId22" Type="http://schemas.openxmlformats.org/officeDocument/2006/relationships/slide" Target="slide46.xml"/><Relationship Id="rId27" Type="http://schemas.openxmlformats.org/officeDocument/2006/relationships/slide" Target="slide20.xml"/><Relationship Id="rId30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7.jpeg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7" Type="http://schemas.openxmlformats.org/officeDocument/2006/relationships/image" Target="../media/image9.gif"/><Relationship Id="rId2" Type="http://schemas.openxmlformats.org/officeDocument/2006/relationships/slideLayout" Target="../slideLayouts/slideLayout63.xml"/><Relationship Id="rId1" Type="http://schemas.openxmlformats.org/officeDocument/2006/relationships/audio" Target="http://elearning.wmcarey.edu/content/enforced/40291-EDU_EDU6250_41_WT-11/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dirty="0" smtClean="0">
                <a:solidFill>
                  <a:schemeClr val="folHlink"/>
                </a:solidFill>
              </a:rPr>
              <a:t>Jeopardy</a:t>
            </a:r>
            <a:endParaRPr lang="en-US" dirty="0" smtClean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685800" y="1600200"/>
          <a:ext cx="7775575" cy="4638675"/>
        </p:xfrm>
        <a:graphic>
          <a:graphicData uri="http://schemas.openxmlformats.org/presentationml/2006/ole">
            <p:oleObj spid="_x0000_s1026" name="Document" r:id="rId5" imgW="7928640" imgH="4730760" progId="Word.Document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98525" y="1524000"/>
            <a:ext cx="14478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Plane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Figures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524000"/>
            <a:ext cx="144780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3 Dimensional Figures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886200" y="1524000"/>
            <a:ext cx="13684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Geometric Lines &amp; Angles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394324" y="1600200"/>
            <a:ext cx="15398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Geometry in Real Life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58000" y="1676400"/>
            <a:ext cx="126285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Triangles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6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Plane Figures</a:t>
            </a:r>
            <a:endParaRPr lang="en-US" dirty="0" smtClean="0"/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133600" y="2514600"/>
            <a:ext cx="47500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Plane figure with 8 sides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>Plane Figures</a:t>
            </a:r>
            <a:endParaRPr lang="en-US" dirty="0" smtClean="0"/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657600" y="2362200"/>
            <a:ext cx="17491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Octagon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3 Dimensional Figures</a:t>
            </a:r>
            <a:endParaRPr lang="en-US" dirty="0" smtClean="0"/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990600" y="2743200"/>
            <a:ext cx="72891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This 3 dimensional figure has no sides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3 Dimensional Figures</a:t>
            </a:r>
            <a:endParaRPr lang="en-US" dirty="0" smtClean="0"/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810000" y="2362200"/>
            <a:ext cx="14670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Sphere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3 Dimensional Figures</a:t>
            </a:r>
            <a:endParaRPr lang="en-US" dirty="0" smtClean="0"/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905000" y="2362200"/>
            <a:ext cx="548098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This 3 dimensional figure is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made from the plane figure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that has 4 equal sides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3 Dimensional Figures</a:t>
            </a:r>
            <a:endParaRPr lang="en-US" dirty="0" smtClean="0"/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038600" y="2438400"/>
            <a:ext cx="11592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Cube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3 Dimensional Figures</a:t>
            </a:r>
            <a:endParaRPr lang="en-US" dirty="0" smtClean="0"/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295400" y="2438400"/>
            <a:ext cx="659667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This 3 dimensional figure is made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from two circles and a rectangle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3 Dimensional Figures</a:t>
            </a:r>
            <a:endParaRPr lang="en-US" dirty="0" smtClean="0"/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810000" y="2209800"/>
            <a:ext cx="18004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Cylinder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3 Dimensional Figures</a:t>
            </a:r>
            <a:endParaRPr lang="en-US" dirty="0" smtClean="0"/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828800" y="2057400"/>
            <a:ext cx="596830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This 3 dimensional figure is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made from a circle and triangle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3 Dimensional Figures</a:t>
            </a:r>
            <a:endParaRPr lang="en-US" dirty="0" smtClean="0"/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962400" y="2209800"/>
            <a:ext cx="11592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Cone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</a:t>
            </a:r>
            <a:r>
              <a:rPr lang="en-US" dirty="0" smtClean="0"/>
              <a:t>Plane Figures</a:t>
            </a:r>
            <a:endParaRPr lang="en-US" dirty="0" smtClean="0"/>
          </a:p>
        </p:txBody>
      </p:sp>
      <p:pic>
        <p:nvPicPr>
          <p:cNvPr id="40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2209800" y="2743200"/>
            <a:ext cx="47500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Plane figure with 3 sides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3 Dimensional Figures</a:t>
            </a:r>
            <a:endParaRPr lang="en-US" dirty="0" smtClean="0"/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762000" y="2362200"/>
            <a:ext cx="76097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This 3 dimensional figure is made from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 square and four triangles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3 Dimensional Figures</a:t>
            </a:r>
            <a:endParaRPr lang="en-US" dirty="0" smtClean="0"/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657600" y="2286000"/>
            <a:ext cx="17491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Pyramid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Geometric Lines and Angles</a:t>
            </a:r>
            <a:endParaRPr lang="en-US" dirty="0" smtClean="0"/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1603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Lines that run side by side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and never touch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Geometric Lines and Angles</a:t>
            </a:r>
            <a:endParaRPr lang="en-US" dirty="0" smtClean="0"/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124200" y="3200400"/>
            <a:ext cx="27366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Parallel Lines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Geometric Lines and Angles</a:t>
            </a:r>
            <a:endParaRPr lang="en-US" dirty="0" smtClean="0"/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762000" y="3200400"/>
            <a:ext cx="786625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An angle that measures 90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degrees and makes a square in one corner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</a:t>
            </a:r>
            <a:r>
              <a:rPr lang="en-US" dirty="0" smtClean="0"/>
              <a:t>from</a:t>
            </a:r>
            <a:br>
              <a:rPr lang="en-US" dirty="0" smtClean="0"/>
            </a:br>
            <a:r>
              <a:rPr lang="en-US" dirty="0" smtClean="0"/>
              <a:t> Geometric Lines and Angles </a:t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276600" y="3200400"/>
            <a:ext cx="24290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Right Angle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Geometric Lines and Angles</a:t>
            </a:r>
            <a:endParaRPr lang="en-US" dirty="0" smtClean="0"/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286000" y="3124200"/>
            <a:ext cx="462177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An angle that measures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greater than 90 degrees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Geometric Lines and Angles</a:t>
            </a:r>
            <a:endParaRPr lang="en-US" dirty="0" smtClean="0"/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3124200" y="3200400"/>
            <a:ext cx="27111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Obtuse Angle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Geometric Lines and Angles</a:t>
            </a:r>
            <a:endParaRPr lang="en-US" dirty="0" smtClean="0"/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905000" y="3124200"/>
            <a:ext cx="542969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An angle that measures less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than 90 degrees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Geometric Lines and Angles</a:t>
            </a:r>
            <a:endParaRPr lang="en-US" dirty="0" smtClean="0"/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352800" y="3200400"/>
            <a:ext cx="25060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Acute Angle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</a:t>
            </a:r>
            <a:r>
              <a:rPr lang="en-US" dirty="0" smtClean="0"/>
              <a:t>from Plane Figures</a:t>
            </a:r>
            <a:endParaRPr lang="en-US" dirty="0" smtClean="0"/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733800" y="2667000"/>
            <a:ext cx="17329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Triangle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Geometric Lines and Angles</a:t>
            </a:r>
            <a:endParaRPr lang="en-US" dirty="0" smtClean="0"/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209800" y="3124200"/>
            <a:ext cx="459613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Lines that intersect and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create a right angle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Geometric Lines and Angles</a:t>
            </a:r>
            <a:endParaRPr lang="en-US" dirty="0" smtClean="0"/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667000" y="3124200"/>
            <a:ext cx="38908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Perpendicular Lines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Geometry in Real Life</a:t>
            </a:r>
            <a:endParaRPr lang="en-US" dirty="0" smtClean="0"/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2514600" y="3200400"/>
            <a:ext cx="421140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Name the following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3 dimensional figure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123906" name="Picture 2" descr="C:\Documents and Settings\Teacher\Local Settings\Temporary Internet Files\Content.IE5\26SQYHYP\MP900448551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4495800"/>
            <a:ext cx="2031040" cy="2001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Geometry in Real Life</a:t>
            </a:r>
            <a:endParaRPr lang="en-US" dirty="0" smtClean="0"/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4038600" y="3124200"/>
            <a:ext cx="14670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Sphere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Geometry in Real Life</a:t>
            </a:r>
            <a:endParaRPr lang="en-US" dirty="0" smtClean="0"/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2743200" y="3124200"/>
            <a:ext cx="40062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Name the following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3 dimensional figure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124931" name="Picture 3" descr="C:\Documents and Settings\Teacher\Local Settings\Temporary Internet Files\Content.IE5\26SQYHYP\MP900448422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4724400"/>
            <a:ext cx="208656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Geometry in Real Life</a:t>
            </a:r>
            <a:endParaRPr lang="en-US" dirty="0" smtClean="0"/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886200" y="3200400"/>
            <a:ext cx="11592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Cube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Geometry in Real Life</a:t>
            </a:r>
            <a:endParaRPr lang="en-US" dirty="0" smtClean="0"/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295400" y="2438400"/>
            <a:ext cx="68275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Name the following geometric lines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125954" name="Picture 2" descr="C:\Documents and Settings\Teacher\Local Settings\Temporary Internet Files\Content.IE5\9GSJ275N\MP900386077[2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0" y="3276600"/>
            <a:ext cx="2316616" cy="3243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Geometry in Real Life</a:t>
            </a:r>
            <a:endParaRPr lang="en-US" dirty="0" smtClean="0"/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352800" y="3200400"/>
            <a:ext cx="27366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Parallel Lines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Geometry in Real Life</a:t>
            </a:r>
            <a:endParaRPr lang="en-US" dirty="0" smtClean="0"/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2667000" y="2438400"/>
            <a:ext cx="40062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Name the following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3 dimensional figure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126978" name="Picture 2" descr="C:\Documents and Settings\Teacher\Local Settings\Temporary Internet Files\Content.IE5\NIIRDB70\MC900434769[1]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6400" y="3886200"/>
            <a:ext cx="2285772" cy="22857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Geometry in Real Life</a:t>
            </a:r>
            <a:endParaRPr lang="en-US" dirty="0" smtClean="0"/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3810000" y="3124200"/>
            <a:ext cx="18004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Cylinder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Plane Figures</a:t>
            </a:r>
            <a:endParaRPr lang="en-US" dirty="0" smtClean="0"/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828800" y="2819400"/>
            <a:ext cx="58657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Plane figure with 4 equal sides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Geometry in Real Life</a:t>
            </a:r>
            <a:endParaRPr lang="en-US" dirty="0" smtClean="0"/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2514600" y="2743200"/>
            <a:ext cx="399340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Name the following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geometric lines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155650" name="Picture 2" descr="http://www.tablehunt.com/_images/plaid-mclean-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3962400"/>
            <a:ext cx="2340423" cy="2486025"/>
          </a:xfrm>
          <a:prstGeom prst="rect">
            <a:avLst/>
          </a:prstGeom>
          <a:noFill/>
        </p:spPr>
      </p:pic>
      <p:cxnSp>
        <p:nvCxnSpPr>
          <p:cNvPr id="7" name="Straight Arrow Connector 6"/>
          <p:cNvCxnSpPr/>
          <p:nvPr/>
        </p:nvCxnSpPr>
        <p:spPr bwMode="auto">
          <a:xfrm>
            <a:off x="6096000" y="3733800"/>
            <a:ext cx="1066800" cy="990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Geometry in Real Life</a:t>
            </a:r>
            <a:endParaRPr lang="en-US" dirty="0" smtClean="0"/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743200" y="2971800"/>
            <a:ext cx="38908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Perpendicular Lines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</a:t>
            </a:r>
            <a:r>
              <a:rPr lang="en-US" dirty="0" smtClean="0"/>
              <a:t>Triangles</a:t>
            </a:r>
            <a:endParaRPr lang="en-US" dirty="0" smtClean="0"/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08344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All 3 sides of this triangle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measure the same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 smtClean="0"/>
              <a:t>Triangles</a:t>
            </a:r>
            <a:endParaRPr lang="en-US" dirty="0" smtClean="0"/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2667000" y="2590800"/>
            <a:ext cx="38662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Equilateral Triangle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>Triangles</a:t>
            </a:r>
            <a:endParaRPr lang="en-US" dirty="0" smtClean="0"/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2286000" y="2133600"/>
            <a:ext cx="464742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This triangle has 2 sides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 that measure the same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>Triangles</a:t>
            </a:r>
            <a:endParaRPr lang="en-US" dirty="0" smtClean="0"/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2895600" y="2667000"/>
            <a:ext cx="35071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Isosceles Triangle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>Triangles</a:t>
            </a:r>
            <a:endParaRPr lang="en-US" dirty="0" smtClean="0"/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828800" y="2133600"/>
            <a:ext cx="557094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 triangle that has one angle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measuring 90 degrees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>Triangles</a:t>
            </a:r>
            <a:endParaRPr lang="en-US" dirty="0" smtClean="0"/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895600" y="2362200"/>
            <a:ext cx="286597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Right Triangle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>Triangles</a:t>
            </a:r>
            <a:endParaRPr lang="en-US" dirty="0" smtClean="0"/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81460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 triangle in which all 3 sides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have different measurements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>Triangles</a:t>
            </a:r>
            <a:endParaRPr lang="en-US" dirty="0" smtClean="0"/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2895600" y="2667000"/>
            <a:ext cx="32763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Scalene Triangle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>Plane Figures</a:t>
            </a:r>
            <a:endParaRPr lang="en-US" dirty="0" smtClean="0"/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038600" y="2590800"/>
            <a:ext cx="14670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Square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>Triangles</a:t>
            </a:r>
            <a:endParaRPr lang="en-US" dirty="0" smtClean="0"/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990600" y="2971800"/>
            <a:ext cx="735329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two triangles in which all 3 angles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 measure less than 90 degrees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>Triangles</a:t>
            </a:r>
            <a:endParaRPr lang="en-US" dirty="0" smtClean="0"/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2590800" y="2438400"/>
            <a:ext cx="398166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Equilateral Triangle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and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Isosceles Triangle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</a:t>
            </a:r>
            <a:endParaRPr lang="en-US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1752600" y="2286000"/>
            <a:ext cx="525015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following is the net of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which 3 dimensional figure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4" name="Picture 2" descr="http://gwydir.demon.co.uk/jo/solid/tetra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43200" y="3581400"/>
            <a:ext cx="3409950" cy="2997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 Answer</a:t>
            </a:r>
            <a:endParaRPr lang="en-US" smtClean="0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2286000" y="2743200"/>
            <a:ext cx="459875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Triangular Pyramid</a:t>
            </a:r>
            <a:endParaRPr lang="en-US" sz="4400" dirty="0">
              <a:solidFill>
                <a:srgbClr val="FFFFFF"/>
              </a:solidFill>
            </a:endParaRPr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Plane Figures</a:t>
            </a:r>
            <a:endParaRPr lang="en-US" dirty="0" smtClean="0"/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286000" y="2438400"/>
            <a:ext cx="47500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Plane figure with 5 sides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>Plane Figures</a:t>
            </a:r>
            <a:endParaRPr lang="en-US" dirty="0" smtClean="0"/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657600" y="2743200"/>
            <a:ext cx="190308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Pentagon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from Plane Figures</a:t>
            </a:r>
            <a:endParaRPr lang="en-US" dirty="0" smtClean="0"/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209800" y="2209800"/>
            <a:ext cx="47500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Plane figure with 6 sides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>Plane Figures</a:t>
            </a:r>
            <a:endParaRPr lang="en-US" dirty="0" smtClean="0"/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505200" y="2667000"/>
            <a:ext cx="185178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Hexagon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622</Words>
  <Application>Microsoft Office PowerPoint</Application>
  <PresentationFormat>On-screen Show (4:3)</PresentationFormat>
  <Paragraphs>213</Paragraphs>
  <Slides>53</Slides>
  <Notes>53</Notes>
  <HiddenSlides>0</HiddenSlides>
  <MMClips>1</MMClips>
  <ScaleCrop>false</ScaleCrop>
  <HeadingPairs>
    <vt:vector size="6" baseType="variant">
      <vt:variant>
        <vt:lpstr>Theme</vt:lpstr>
      </vt:variant>
      <vt:variant>
        <vt:i4>54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8" baseType="lpstr"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Jeopardy</vt:lpstr>
      <vt:lpstr>$100 Question  from Plane Figures</vt:lpstr>
      <vt:lpstr>$100 Answer from Plane Figures</vt:lpstr>
      <vt:lpstr>$200 Question  from Plane Figures</vt:lpstr>
      <vt:lpstr>$200 Answer from Plane Figures</vt:lpstr>
      <vt:lpstr>$300 Question  from Plane Figures</vt:lpstr>
      <vt:lpstr>$300 Answer from Plane Figures</vt:lpstr>
      <vt:lpstr>$400 Question  from Plane Figures</vt:lpstr>
      <vt:lpstr>$400 Answer from Plane Figures</vt:lpstr>
      <vt:lpstr>$500 Question  from Plane Figures</vt:lpstr>
      <vt:lpstr>$500 Answer from Plane Figures</vt:lpstr>
      <vt:lpstr>$100 Question  from 3 Dimensional Figures</vt:lpstr>
      <vt:lpstr>$100 Answer  from 3 Dimensional Figures</vt:lpstr>
      <vt:lpstr>$200 Question  from 3 Dimensional Figures</vt:lpstr>
      <vt:lpstr>$200 Answer  from 3 Dimensional Figures</vt:lpstr>
      <vt:lpstr>$300 Question  from 3 Dimensional Figures</vt:lpstr>
      <vt:lpstr>$300 Answer  from 3 Dimensional Figures</vt:lpstr>
      <vt:lpstr>$400 Question  from 3 Dimensional Figures</vt:lpstr>
      <vt:lpstr>$400 Answer  from 3 Dimensional Figures</vt:lpstr>
      <vt:lpstr>$500 Question  from 3 Dimensional Figures</vt:lpstr>
      <vt:lpstr>$500 Answer  from 3 Dimensional Figures</vt:lpstr>
      <vt:lpstr>$100 Question from  Geometric Lines and Angles</vt:lpstr>
      <vt:lpstr>$100 Answer from   Geometric Lines and Angles</vt:lpstr>
      <vt:lpstr>$200 Question from   Geometric Lines and Angles</vt:lpstr>
      <vt:lpstr>$200 Answer from  Geometric Lines and Angles  </vt:lpstr>
      <vt:lpstr>$300 Question from   Geometric Lines and Angles</vt:lpstr>
      <vt:lpstr>$300 Answer from   Geometric Lines and Angles</vt:lpstr>
      <vt:lpstr>$400 Question from   Geometric Lines and Angles</vt:lpstr>
      <vt:lpstr>$400 Answer from   Geometric Lines and Angles</vt:lpstr>
      <vt:lpstr>$500 Question from   Geometric Lines and Angles</vt:lpstr>
      <vt:lpstr>$500 Answer from   Geometric Lines and Angles</vt:lpstr>
      <vt:lpstr>$100 Question from  Geometry in Real Life</vt:lpstr>
      <vt:lpstr>$100 Answer from   Geometry in Real Life</vt:lpstr>
      <vt:lpstr>$200 Question from   Geometry in Real Life</vt:lpstr>
      <vt:lpstr>$200 Answer from   Geometry in Real Life</vt:lpstr>
      <vt:lpstr>$300 Question from   Geometry in Real Life</vt:lpstr>
      <vt:lpstr>$300 Answer from   Geometry in Real Life</vt:lpstr>
      <vt:lpstr>$400 Question from   Geometry in Real Life</vt:lpstr>
      <vt:lpstr>$400 Answer from   Geometry in Real Life</vt:lpstr>
      <vt:lpstr>$500 Question from   Geometry in Real Life</vt:lpstr>
      <vt:lpstr>$500 Answer from   Geometry in Real Life</vt:lpstr>
      <vt:lpstr>$100 Question from Triangles</vt:lpstr>
      <vt:lpstr>$100 Answer from Triangles</vt:lpstr>
      <vt:lpstr>$200 Question from Triangles</vt:lpstr>
      <vt:lpstr>$200 Answer from Triangles</vt:lpstr>
      <vt:lpstr>$300 Question from Triangles</vt:lpstr>
      <vt:lpstr>$300 Answer from Triangles</vt:lpstr>
      <vt:lpstr>$400 Question from Triangles</vt:lpstr>
      <vt:lpstr>$400 Answer from Triangles</vt:lpstr>
      <vt:lpstr>$500 Question from Triangles</vt:lpstr>
      <vt:lpstr>$500 Answer from Triangles</vt:lpstr>
      <vt:lpstr>Final Jeopardy</vt:lpstr>
      <vt:lpstr>Final Jeopardy Answer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Your User Name</cp:lastModifiedBy>
  <cp:revision>29</cp:revision>
  <dcterms:created xsi:type="dcterms:W3CDTF">2011-06-16T03:08:32Z</dcterms:created>
  <dcterms:modified xsi:type="dcterms:W3CDTF">2012-01-25T15:53:34Z</dcterms:modified>
</cp:coreProperties>
</file>